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9" d="100"/>
          <a:sy n="89" d="100"/>
        </p:scale>
        <p:origin x="437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9F68A6-F135-1455-DDB8-8B79B70713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1B56445-7EC3-98B1-830A-2C9C190583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FD245D-2824-63F2-EFE7-E64DAEC270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9B69F-9009-4C76-BC9F-1230C4540FCD}" type="datetimeFigureOut">
              <a:rPr lang="en-IN" smtClean="0"/>
              <a:t>28-02-2023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818A10-29FF-ECE5-EB61-DC48DF6A22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DCB3DA-0CF6-4DA5-4305-4401BE157B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DBA05-FC74-4D73-AACC-44A81FA6CB3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81489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11787B-5D9A-3C60-CFF8-5068FE4AE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E20100-9D40-3B13-F4E9-33CD72DED4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A30D94-1B16-7EC0-C9CC-205763650F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9B69F-9009-4C76-BC9F-1230C4540FCD}" type="datetimeFigureOut">
              <a:rPr lang="en-IN" smtClean="0"/>
              <a:t>28-02-2023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195EAE-1C06-407F-D82B-B66D251EC2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EEFAA5-D43A-8BE4-85C6-94CAC3F12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DBA05-FC74-4D73-AACC-44A81FA6CB3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156061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74E7708-0F68-5E68-B794-CCFC097B26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A999B5D-E4D6-DAFA-6EA4-CF6F8709B4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6D3D15-7950-8B08-BF22-5C4C1D1900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9B69F-9009-4C76-BC9F-1230C4540FCD}" type="datetimeFigureOut">
              <a:rPr lang="en-IN" smtClean="0"/>
              <a:t>28-02-2023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B41C02-EFCA-5A9A-E30F-DA07824127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DE4ECF-9BA8-D76F-0552-CF8A85447A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DBA05-FC74-4D73-AACC-44A81FA6CB3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934101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6881CF-53F3-CFF1-3BE4-B145752AE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B6E2FC-4374-891D-E4F1-95C028D25B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DE14E-D4D2-CEF9-6177-A5285D2B30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9B69F-9009-4C76-BC9F-1230C4540FCD}" type="datetimeFigureOut">
              <a:rPr lang="en-IN" smtClean="0"/>
              <a:t>28-02-2023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08CF74-52E0-328F-2328-58B9B6EB08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0C19A9-585A-12CD-8947-4E8254A383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DBA05-FC74-4D73-AACC-44A81FA6CB3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744355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495B3-3EAA-DC33-29A8-243CB34DA9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05B780-F371-DD65-3F80-289AE2EAAC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371EC1-98C3-022B-DB29-C54A615357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9B69F-9009-4C76-BC9F-1230C4540FCD}" type="datetimeFigureOut">
              <a:rPr lang="en-IN" smtClean="0"/>
              <a:t>28-02-2023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23A454-807E-96AB-DB91-ECF8E05327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F6F87D-D772-34CA-3846-1162299CE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DBA05-FC74-4D73-AACC-44A81FA6CB3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814170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57118-645A-C4AA-AA6F-02E46180F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E31C7B-6D6D-67B9-2B49-9E328E1CB0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88F0FB-689B-8497-F763-A77CBFB539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64B799-5290-DBDA-C7EF-761BCC68B9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9B69F-9009-4C76-BC9F-1230C4540FCD}" type="datetimeFigureOut">
              <a:rPr lang="en-IN" smtClean="0"/>
              <a:t>28-02-2023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245157-FC69-C5B5-6BC3-1D418DF84F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F9297C-E595-7D02-8385-530F6D00B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DBA05-FC74-4D73-AACC-44A81FA6CB3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113754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924694-FEDF-FD3B-59C1-C9D9355694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A67B67-88E9-A84C-B7D1-2854B90D1E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82A834-3532-1DA7-2515-0E74A6D69F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CD2BF01-019D-F6F2-DADB-97CF1373F04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4630BC0-F988-7030-15A7-1287DC411F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3DAE09-A5D7-8C1C-C340-3DF8EC711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9B69F-9009-4C76-BC9F-1230C4540FCD}" type="datetimeFigureOut">
              <a:rPr lang="en-IN" smtClean="0"/>
              <a:t>28-02-2023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E8989C-2A3E-2E0A-AD8E-B4A236DD54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BF2AC9-909F-CFB8-61F8-5D77787F94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DBA05-FC74-4D73-AACC-44A81FA6CB3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346183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2D294-6B3B-49FC-21D2-2A748CC2A0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D753752-4714-36D3-E440-70214F20B2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9B69F-9009-4C76-BC9F-1230C4540FCD}" type="datetimeFigureOut">
              <a:rPr lang="en-IN" smtClean="0"/>
              <a:t>28-02-2023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EB66C91-0FB4-1401-7B24-CD787E64A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FDBE69-7454-C41F-6D27-AA5CF29EC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DBA05-FC74-4D73-AACC-44A81FA6CB3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969171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68A337-FD96-8214-86C2-522BF0EDFD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9B69F-9009-4C76-BC9F-1230C4540FCD}" type="datetimeFigureOut">
              <a:rPr lang="en-IN" smtClean="0"/>
              <a:t>28-02-2023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F2681BE-D525-40C6-1593-A27D50C5B7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6DCA97-7526-D324-D335-446E529EB5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DBA05-FC74-4D73-AACC-44A81FA6CB3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859321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4673E4-838B-3669-A63A-4A9127CA8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00F024-94C9-BACF-6F17-CBC3AEE738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66E9EE-3E8B-361E-355B-C449657E92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872BA0-45D6-16D1-8AC6-E256C54C0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9B69F-9009-4C76-BC9F-1230C4540FCD}" type="datetimeFigureOut">
              <a:rPr lang="en-IN" smtClean="0"/>
              <a:t>28-02-2023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E3F18E-1DFD-46A6-651F-C293596D92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9ADB33-6436-7EBF-196D-151BF25816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DBA05-FC74-4D73-AACC-44A81FA6CB3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787798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924739-6D85-2C47-B338-C686C754C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5E1DEF0-E173-D8F8-B087-855850E85D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672451-7C76-FF65-9F4B-3BE59446AD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022211-0022-8C63-11CB-8669B343D4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9B69F-9009-4C76-BC9F-1230C4540FCD}" type="datetimeFigureOut">
              <a:rPr lang="en-IN" smtClean="0"/>
              <a:t>28-02-2023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D1832A-D25B-1B4F-38C4-F8FD298027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4678C3-0D81-5ADB-A472-D8FCFE18FA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DBA05-FC74-4D73-AACC-44A81FA6CB3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893451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D8C8970-3392-762F-0344-2C3B17A5AD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3970FF-714C-9140-2D03-3CCA8279FE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9B5CD4-881F-870D-C960-0A415A86FA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49B69F-9009-4C76-BC9F-1230C4540FCD}" type="datetimeFigureOut">
              <a:rPr lang="en-IN" smtClean="0"/>
              <a:t>28-02-2023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EE71E8-78D0-1DDE-610B-FBE2725193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7C32B8-8612-E9C1-1571-DC5E2CA532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3DBA05-FC74-4D73-AACC-44A81FA6CB3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851415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B339ADD-1C56-1663-20F9-35DF3F3D10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761" r="21986" b="25535"/>
          <a:stretch/>
        </p:blipFill>
        <p:spPr>
          <a:xfrm>
            <a:off x="117895" y="129396"/>
            <a:ext cx="6558985" cy="2769447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08923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97111A1-2F83-633E-0B2E-7FD28C2421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728" t="18865" r="2009" b="10638"/>
          <a:stretch/>
        </p:blipFill>
        <p:spPr>
          <a:xfrm>
            <a:off x="126460" y="194553"/>
            <a:ext cx="5568528" cy="5671226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6C20B16-D4C6-341E-2EE6-5FAF96801778}"/>
              </a:ext>
            </a:extLst>
          </p:cNvPr>
          <p:cNvSpPr/>
          <p:nvPr/>
        </p:nvSpPr>
        <p:spPr>
          <a:xfrm>
            <a:off x="223736" y="564204"/>
            <a:ext cx="2402732" cy="23346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060731B-AB5B-7848-4A28-4DB1599F753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608" t="26383" r="17967" b="31489"/>
          <a:stretch/>
        </p:blipFill>
        <p:spPr>
          <a:xfrm>
            <a:off x="5821448" y="194553"/>
            <a:ext cx="4927616" cy="3209433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AB648E4-71FE-A371-B2D7-030D641A3F47}"/>
              </a:ext>
            </a:extLst>
          </p:cNvPr>
          <p:cNvSpPr/>
          <p:nvPr/>
        </p:nvSpPr>
        <p:spPr>
          <a:xfrm>
            <a:off x="7428688" y="3104746"/>
            <a:ext cx="2337882" cy="22211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590369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948D27E-7988-6922-A94F-57E62B7692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905" t="19007" r="1655" b="10780"/>
          <a:stretch/>
        </p:blipFill>
        <p:spPr>
          <a:xfrm>
            <a:off x="204281" y="252918"/>
            <a:ext cx="5296170" cy="5350213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B8BCFF4-A515-EDB8-0964-4359D2D1C7D1}"/>
              </a:ext>
            </a:extLst>
          </p:cNvPr>
          <p:cNvSpPr/>
          <p:nvPr/>
        </p:nvSpPr>
        <p:spPr>
          <a:xfrm>
            <a:off x="272376" y="583660"/>
            <a:ext cx="2402732" cy="23346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2FAA521-B595-8657-E4ED-26056BBD28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987" t="26383" r="14244" b="32340"/>
          <a:stretch/>
        </p:blipFill>
        <p:spPr>
          <a:xfrm>
            <a:off x="5719863" y="252918"/>
            <a:ext cx="5963056" cy="3436137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8CD6BF3-2D8F-2242-BA15-F057CB616B3F}"/>
              </a:ext>
            </a:extLst>
          </p:cNvPr>
          <p:cNvSpPr/>
          <p:nvPr/>
        </p:nvSpPr>
        <p:spPr>
          <a:xfrm>
            <a:off x="420450" y="4383932"/>
            <a:ext cx="1165159" cy="41180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C1978A-4F39-E4B7-3E8C-CC7250D4D1E8}"/>
              </a:ext>
            </a:extLst>
          </p:cNvPr>
          <p:cNvSpPr/>
          <p:nvPr/>
        </p:nvSpPr>
        <p:spPr>
          <a:xfrm>
            <a:off x="9704964" y="794426"/>
            <a:ext cx="1802857" cy="150130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231F587-350D-E8F0-ED97-50B79402B060}"/>
              </a:ext>
            </a:extLst>
          </p:cNvPr>
          <p:cNvSpPr/>
          <p:nvPr/>
        </p:nvSpPr>
        <p:spPr>
          <a:xfrm>
            <a:off x="7538936" y="3341452"/>
            <a:ext cx="2577829" cy="25778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795F3C6-9FF5-0A4C-5406-F16531AFB7C3}"/>
              </a:ext>
            </a:extLst>
          </p:cNvPr>
          <p:cNvSpPr/>
          <p:nvPr/>
        </p:nvSpPr>
        <p:spPr>
          <a:xfrm>
            <a:off x="6507804" y="2500009"/>
            <a:ext cx="651753" cy="33074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863858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B3995FA-0AA4-8CDB-E3B9-7A892FB427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987" t="26524" r="13712" b="10922"/>
          <a:stretch/>
        </p:blipFill>
        <p:spPr>
          <a:xfrm>
            <a:off x="184824" y="194553"/>
            <a:ext cx="5624595" cy="4854102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4083FA6-3F4E-0031-EA59-02AFE35DCCB8}"/>
              </a:ext>
            </a:extLst>
          </p:cNvPr>
          <p:cNvSpPr/>
          <p:nvPr/>
        </p:nvSpPr>
        <p:spPr>
          <a:xfrm>
            <a:off x="924129" y="2261680"/>
            <a:ext cx="554476" cy="33074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C1658D5-DDD2-B4E7-71B1-49E310371BA6}"/>
              </a:ext>
            </a:extLst>
          </p:cNvPr>
          <p:cNvSpPr/>
          <p:nvPr/>
        </p:nvSpPr>
        <p:spPr>
          <a:xfrm>
            <a:off x="3122578" y="3438728"/>
            <a:ext cx="1215958" cy="33074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D096393-DC2D-4071-492C-9E94EA24E6D3}"/>
              </a:ext>
            </a:extLst>
          </p:cNvPr>
          <p:cNvSpPr/>
          <p:nvPr/>
        </p:nvSpPr>
        <p:spPr>
          <a:xfrm>
            <a:off x="2247089" y="3881336"/>
            <a:ext cx="1128409" cy="23346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0236335-EAF1-CF96-8EED-C360535C08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253" t="26667" r="4935" b="13333"/>
          <a:stretch/>
        </p:blipFill>
        <p:spPr>
          <a:xfrm>
            <a:off x="5914417" y="194552"/>
            <a:ext cx="6177064" cy="4304609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A714112-C983-CF6C-B736-42A53D34D75E}"/>
              </a:ext>
            </a:extLst>
          </p:cNvPr>
          <p:cNvSpPr/>
          <p:nvPr/>
        </p:nvSpPr>
        <p:spPr>
          <a:xfrm>
            <a:off x="7104200" y="2059018"/>
            <a:ext cx="415281" cy="33074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FD1F7A5-E2FB-85A4-BCDE-BFB1B5B87081}"/>
              </a:ext>
            </a:extLst>
          </p:cNvPr>
          <p:cNvSpPr/>
          <p:nvPr/>
        </p:nvSpPr>
        <p:spPr>
          <a:xfrm>
            <a:off x="1864470" y="2782111"/>
            <a:ext cx="1128408" cy="23346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62D9440-1614-A3C6-7479-EEA079431D58}"/>
              </a:ext>
            </a:extLst>
          </p:cNvPr>
          <p:cNvSpPr/>
          <p:nvPr/>
        </p:nvSpPr>
        <p:spPr>
          <a:xfrm>
            <a:off x="7470840" y="2582692"/>
            <a:ext cx="2178997" cy="19941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B7E6983-9DC2-2D8D-4A69-EA96099EC2EA}"/>
              </a:ext>
            </a:extLst>
          </p:cNvPr>
          <p:cNvSpPr/>
          <p:nvPr/>
        </p:nvSpPr>
        <p:spPr>
          <a:xfrm>
            <a:off x="8897568" y="3455810"/>
            <a:ext cx="1053828" cy="21151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199101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56428E-8EF9-6430-C0D3-00933ED966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696" t="26525" r="3517" b="12482"/>
          <a:stretch/>
        </p:blipFill>
        <p:spPr>
          <a:xfrm>
            <a:off x="194553" y="214007"/>
            <a:ext cx="7081735" cy="4927421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A93C230-1C16-4854-042D-59B91228650D}"/>
              </a:ext>
            </a:extLst>
          </p:cNvPr>
          <p:cNvSpPr/>
          <p:nvPr/>
        </p:nvSpPr>
        <p:spPr>
          <a:xfrm>
            <a:off x="505838" y="3633280"/>
            <a:ext cx="6770449" cy="59825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33074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</TotalTime>
  <Words>0</Words>
  <Application>Microsoft Office PowerPoint</Application>
  <PresentationFormat>Widescreen</PresentationFormat>
  <Paragraphs>0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Anuganti Suresh (Consultant)</dc:creator>
  <cp:lastModifiedBy>Anuganti Suresh (Consultant)</cp:lastModifiedBy>
  <cp:revision>5</cp:revision>
  <dcterms:created xsi:type="dcterms:W3CDTF">2023-02-28T07:27:16Z</dcterms:created>
  <dcterms:modified xsi:type="dcterms:W3CDTF">2023-02-28T09:20:05Z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9540963-e559-4020-8a90-fe8a502c2801_Enabled">
    <vt:lpwstr>true</vt:lpwstr>
  </property>
  <property fmtid="{D5CDD505-2E9C-101B-9397-08002B2CF9AE}" pid="3" name="MSIP_Label_19540963-e559-4020-8a90-fe8a502c2801_SetDate">
    <vt:lpwstr>2023-02-28T07:27:19Z</vt:lpwstr>
  </property>
  <property fmtid="{D5CDD505-2E9C-101B-9397-08002B2CF9AE}" pid="4" name="MSIP_Label_19540963-e559-4020-8a90-fe8a502c2801_Method">
    <vt:lpwstr>Standard</vt:lpwstr>
  </property>
  <property fmtid="{D5CDD505-2E9C-101B-9397-08002B2CF9AE}" pid="5" name="MSIP_Label_19540963-e559-4020-8a90-fe8a502c2801_Name">
    <vt:lpwstr>19540963-e559-4020-8a90-fe8a502c2801</vt:lpwstr>
  </property>
  <property fmtid="{D5CDD505-2E9C-101B-9397-08002B2CF9AE}" pid="6" name="MSIP_Label_19540963-e559-4020-8a90-fe8a502c2801_SiteId">
    <vt:lpwstr>f25493ae-1c98-41d7-8a33-0be75f5fe603</vt:lpwstr>
  </property>
  <property fmtid="{D5CDD505-2E9C-101B-9397-08002B2CF9AE}" pid="7" name="MSIP_Label_19540963-e559-4020-8a90-fe8a502c2801_ActionId">
    <vt:lpwstr>9bbc5028-d7e0-43e8-bd3a-16154dad8da8</vt:lpwstr>
  </property>
  <property fmtid="{D5CDD505-2E9C-101B-9397-08002B2CF9AE}" pid="8" name="MSIP_Label_19540963-e559-4020-8a90-fe8a502c2801_ContentBits">
    <vt:lpwstr>0</vt:lpwstr>
  </property>
</Properties>
</file>